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990" y="2767965"/>
            <a:ext cx="676338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252220"/>
            <a:ext cx="115919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1795"/>
            <a:ext cx="116395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58595"/>
            <a:ext cx="115633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99895"/>
            <a:ext cx="115062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95" y="1695450"/>
            <a:ext cx="985837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5910" y="15932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5435" y="35871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1448435"/>
            <a:ext cx="1142047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134747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322135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210" y="412877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85875"/>
            <a:ext cx="1118235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128587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815" y="308927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0" y="408178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04925"/>
            <a:ext cx="1106805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705" y="121602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190" y="308927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705" y="395859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699895"/>
            <a:ext cx="98488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3555" y="16313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8760" y="352171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766570"/>
            <a:ext cx="9715500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1655" y="176657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9575" y="36379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" y="2066925"/>
            <a:ext cx="107918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6825"/>
            <a:ext cx="115252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28470"/>
            <a:ext cx="1144905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0070" y="1602105"/>
            <a:ext cx="59791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0545" y="4342130"/>
            <a:ext cx="96266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297305"/>
            <a:ext cx="115919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7515" y="2137410"/>
            <a:ext cx="35604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37405" y="3971290"/>
            <a:ext cx="38334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8910"/>
            <a:ext cx="117157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6565" y="1456690"/>
            <a:ext cx="94386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15110"/>
            <a:ext cx="1152525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2195" y="1514475"/>
            <a:ext cx="230314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9170" y="2195195"/>
            <a:ext cx="209486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0475" y="3442970"/>
            <a:ext cx="209486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0925" y="4643120"/>
            <a:ext cx="1320165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7130" y="5153660"/>
            <a:ext cx="1367790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0800"/>
            <a:ext cx="11563350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0925" y="1847850"/>
            <a:ext cx="163258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2515" y="2442845"/>
            <a:ext cx="192595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5055" y="3586480"/>
            <a:ext cx="192595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7780" y="4739640"/>
            <a:ext cx="192595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6680" y="5325745"/>
            <a:ext cx="159575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1962150"/>
            <a:ext cx="1056322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36240" y="4127500"/>
            <a:ext cx="16884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81125"/>
            <a:ext cx="1154430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41545" y="1263015"/>
            <a:ext cx="396557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1835" y="2425700"/>
            <a:ext cx="275907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8695" y="3077845"/>
            <a:ext cx="275907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505" y="4352290"/>
            <a:ext cx="328803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19300"/>
            <a:ext cx="115252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6280" y="1830070"/>
            <a:ext cx="299339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9456" y="2992755"/>
            <a:ext cx="299339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8255" y="4145915"/>
            <a:ext cx="180276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72870"/>
            <a:ext cx="115443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8435"/>
            <a:ext cx="115443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